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58" r:id="rId3"/>
    <p:sldId id="256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71" r:id="rId13"/>
    <p:sldId id="272" r:id="rId14"/>
    <p:sldId id="259" r:id="rId1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2"/>
    <p:restoredTop sz="94394"/>
  </p:normalViewPr>
  <p:slideViewPr>
    <p:cSldViewPr snapToGrid="0" snapToObjects="1">
      <p:cViewPr varScale="1">
        <p:scale>
          <a:sx n="110" d="100"/>
          <a:sy n="110" d="100"/>
        </p:scale>
        <p:origin x="5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26/05/2025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520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26/05/2025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327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26/05/2025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269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26/05/2025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899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26/05/2025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879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26/05/2025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006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26/05/2025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251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26/05/2025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293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26/05/2025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665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26/05/2025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114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A95E6-FE7E-0A45-AEE5-9694AAB705BF}" type="datetimeFigureOut">
              <a:rPr lang="es-ES_tradnl" smtClean="0"/>
              <a:t>26/05/2025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559C0-7179-D54A-8B63-DCD788E8755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8444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A95E6-FE7E-0A45-AEE5-9694AAB705BF}" type="datetimeFigureOut">
              <a:rPr lang="es-ES_tradnl" smtClean="0"/>
              <a:t>26/05/2025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559C0-7179-D54A-8B63-DCD788E8755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87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352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" y="0"/>
            <a:ext cx="12189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-666"/>
            <a:ext cx="12190816" cy="68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90816" cy="68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90816" cy="68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7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90816" cy="68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0</Words>
  <Application>Microsoft Office PowerPoint</Application>
  <PresentationFormat>Panorámica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Diseño</cp:lastModifiedBy>
  <cp:revision>29</cp:revision>
  <dcterms:created xsi:type="dcterms:W3CDTF">2019-06-26T10:37:52Z</dcterms:created>
  <dcterms:modified xsi:type="dcterms:W3CDTF">2025-05-26T17:31:04Z</dcterms:modified>
</cp:coreProperties>
</file>