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80" r:id="rId3"/>
    <p:sldId id="284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2"/>
    <p:restoredTop sz="94394"/>
  </p:normalViewPr>
  <p:slideViewPr>
    <p:cSldViewPr snapToGrid="0" snapToObjects="1">
      <p:cViewPr varScale="1">
        <p:scale>
          <a:sx n="110" d="100"/>
          <a:sy n="110" d="100"/>
        </p:scale>
        <p:origin x="5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520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6327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26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899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879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006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251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93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665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114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444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95E6-FE7E-0A45-AEE5-9694AAB705BF}" type="datetimeFigureOut">
              <a:rPr lang="es-ES_tradnl" smtClean="0"/>
              <a:t>26/05/2025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559C0-7179-D54A-8B63-DCD788E8755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87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058" y="396815"/>
            <a:ext cx="7794273" cy="232050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4" y="277706"/>
            <a:ext cx="5541868" cy="300033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605" y="3204161"/>
            <a:ext cx="5789862" cy="279816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140" y="2836429"/>
            <a:ext cx="6304307" cy="304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0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321" y="3530659"/>
            <a:ext cx="1781416" cy="83949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002" y="4488908"/>
            <a:ext cx="2006903" cy="65475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63" y="802571"/>
            <a:ext cx="9455842" cy="184684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71" y="3649416"/>
            <a:ext cx="1781416" cy="8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1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675" y="3377416"/>
            <a:ext cx="2165065" cy="102028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71" y="633599"/>
            <a:ext cx="10058400" cy="196453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209" y="3377416"/>
            <a:ext cx="2165065" cy="102028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079" y="4423252"/>
            <a:ext cx="2361676" cy="65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2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Diseño</cp:lastModifiedBy>
  <cp:revision>15</cp:revision>
  <dcterms:created xsi:type="dcterms:W3CDTF">2019-06-26T10:37:52Z</dcterms:created>
  <dcterms:modified xsi:type="dcterms:W3CDTF">2025-05-26T20:07:45Z</dcterms:modified>
</cp:coreProperties>
</file>