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530C-28EC-45C3-B98C-FD479F4C8C3A}" type="datetimeFigureOut">
              <a:rPr lang="es-AR" smtClean="0"/>
              <a:t>27/08/2019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3B7B-7C41-4751-8334-B4C8FC15E1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825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530C-28EC-45C3-B98C-FD479F4C8C3A}" type="datetimeFigureOut">
              <a:rPr lang="es-AR" smtClean="0"/>
              <a:t>27/08/2019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3B7B-7C41-4751-8334-B4C8FC15E1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752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530C-28EC-45C3-B98C-FD479F4C8C3A}" type="datetimeFigureOut">
              <a:rPr lang="es-AR" smtClean="0"/>
              <a:t>27/08/2019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3B7B-7C41-4751-8334-B4C8FC15E1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373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530C-28EC-45C3-B98C-FD479F4C8C3A}" type="datetimeFigureOut">
              <a:rPr lang="es-AR" smtClean="0"/>
              <a:t>27/08/2019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3B7B-7C41-4751-8334-B4C8FC15E1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022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530C-28EC-45C3-B98C-FD479F4C8C3A}" type="datetimeFigureOut">
              <a:rPr lang="es-AR" smtClean="0"/>
              <a:t>27/08/2019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3B7B-7C41-4751-8334-B4C8FC15E1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720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530C-28EC-45C3-B98C-FD479F4C8C3A}" type="datetimeFigureOut">
              <a:rPr lang="es-AR" smtClean="0"/>
              <a:t>27/08/2019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3B7B-7C41-4751-8334-B4C8FC15E1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312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530C-28EC-45C3-B98C-FD479F4C8C3A}" type="datetimeFigureOut">
              <a:rPr lang="es-AR" smtClean="0"/>
              <a:t>27/08/2019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3B7B-7C41-4751-8334-B4C8FC15E1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090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530C-28EC-45C3-B98C-FD479F4C8C3A}" type="datetimeFigureOut">
              <a:rPr lang="es-AR" smtClean="0"/>
              <a:t>27/08/2019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3B7B-7C41-4751-8334-B4C8FC15E1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755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530C-28EC-45C3-B98C-FD479F4C8C3A}" type="datetimeFigureOut">
              <a:rPr lang="es-AR" smtClean="0"/>
              <a:t>27/08/2019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3B7B-7C41-4751-8334-B4C8FC15E1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60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530C-28EC-45C3-B98C-FD479F4C8C3A}" type="datetimeFigureOut">
              <a:rPr lang="es-AR" smtClean="0"/>
              <a:t>27/08/2019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3B7B-7C41-4751-8334-B4C8FC15E1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851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530C-28EC-45C3-B98C-FD479F4C8C3A}" type="datetimeFigureOut">
              <a:rPr lang="es-AR" smtClean="0"/>
              <a:t>27/08/2019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3B7B-7C41-4751-8334-B4C8FC15E1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025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530C-28EC-45C3-B98C-FD479F4C8C3A}" type="datetimeFigureOut">
              <a:rPr lang="es-AR" smtClean="0"/>
              <a:t>27/08/2019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C3B7B-7C41-4751-8334-B4C8FC15E1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803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 smtClean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827584" y="332656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AR" sz="2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62" y="0"/>
            <a:ext cx="4845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es-ES" sz="280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/>
            </a:r>
            <a:br>
              <a:rPr lang="es-ES" sz="280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</a:br>
            <a:r>
              <a:rPr lang="es-ES" sz="2800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/>
            </a:r>
            <a:br>
              <a:rPr lang="es-ES" sz="2800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</a:br>
            <a:r>
              <a:rPr lang="es-ES" sz="280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/>
            </a:r>
            <a:br>
              <a:rPr lang="es-ES" sz="280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</a:br>
            <a:r>
              <a:rPr lang="es-ES" sz="280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>CONCURSO INTERNACIONAL DE IDEAS EXPO 2023</a:t>
            </a:r>
            <a:br>
              <a:rPr lang="es-ES" sz="280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</a:br>
            <a:r>
              <a:rPr lang="es-ES" sz="280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>CONCURSO Nº 2 “MINIESTADIO Y PABELLON INTERNACIONAL”</a:t>
            </a:r>
            <a:r>
              <a:rPr lang="es-ES" sz="2800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/>
            </a:r>
            <a:br>
              <a:rPr lang="es-ES" sz="2800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</a:b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AR" sz="2400" b="1" dirty="0"/>
          </a:p>
          <a:p>
            <a:pPr marL="0" indent="0" algn="ctr">
              <a:buNone/>
            </a:pPr>
            <a:r>
              <a:rPr lang="es-AR" sz="6600" b="1" dirty="0"/>
              <a:t>2</a:t>
            </a:r>
            <a:r>
              <a:rPr lang="es-AR" sz="6600" b="1" dirty="0" smtClean="0"/>
              <a:t>º PREMIO</a:t>
            </a:r>
            <a:r>
              <a:rPr lang="es-AR" sz="6600" dirty="0" smtClean="0"/>
              <a:t> </a:t>
            </a:r>
          </a:p>
          <a:p>
            <a:pPr marL="0" indent="0" algn="ctr">
              <a:buNone/>
            </a:pPr>
            <a:r>
              <a:rPr lang="es-AR" sz="6000" dirty="0" smtClean="0"/>
              <a:t>CLAVE </a:t>
            </a:r>
            <a:r>
              <a:rPr lang="es-AR" sz="6000" dirty="0" smtClean="0"/>
              <a:t>2C2</a:t>
            </a:r>
            <a:endParaRPr lang="es-AR" sz="6000" i="1" dirty="0" smtClean="0"/>
          </a:p>
          <a:p>
            <a:pPr marL="0" indent="0" algn="ctr">
              <a:buNone/>
            </a:pPr>
            <a:endParaRPr lang="es-AR" sz="6000" i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3051"/>
            <a:ext cx="9144000" cy="160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92503" cy="5865515"/>
          </a:xfrm>
        </p:spPr>
      </p:pic>
    </p:spTree>
    <p:extLst>
      <p:ext uri="{BB962C8B-B14F-4D97-AF65-F5344CB8AC3E}">
        <p14:creationId xmlns:p14="http://schemas.microsoft.com/office/powerpoint/2010/main" val="233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394057" cy="5937523"/>
          </a:xfrm>
        </p:spPr>
      </p:pic>
    </p:spTree>
    <p:extLst>
      <p:ext uri="{BB962C8B-B14F-4D97-AF65-F5344CB8AC3E}">
        <p14:creationId xmlns:p14="http://schemas.microsoft.com/office/powerpoint/2010/main" val="38869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292258" cy="5865515"/>
          </a:xfrm>
        </p:spPr>
      </p:pic>
    </p:spTree>
    <p:extLst>
      <p:ext uri="{BB962C8B-B14F-4D97-AF65-F5344CB8AC3E}">
        <p14:creationId xmlns:p14="http://schemas.microsoft.com/office/powerpoint/2010/main" val="29958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088658" cy="5721499"/>
          </a:xfrm>
        </p:spPr>
      </p:pic>
    </p:spTree>
    <p:extLst>
      <p:ext uri="{BB962C8B-B14F-4D97-AF65-F5344CB8AC3E}">
        <p14:creationId xmlns:p14="http://schemas.microsoft.com/office/powerpoint/2010/main" val="344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22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</Words>
  <Application>Microsoft Office PowerPoint</Application>
  <PresentationFormat>Presentación en pantalla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   CONCURSO INTERNACIONAL DE IDEAS EXPO 2023 CONCURSO Nº 2 “MINIESTADIO Y PABELLON INTERNACIONAL”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Julieta</dc:creator>
  <cp:lastModifiedBy>Julieta</cp:lastModifiedBy>
  <cp:revision>13</cp:revision>
  <dcterms:created xsi:type="dcterms:W3CDTF">2019-05-06T18:26:18Z</dcterms:created>
  <dcterms:modified xsi:type="dcterms:W3CDTF">2019-08-27T17:33:48Z</dcterms:modified>
</cp:coreProperties>
</file>