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9" r:id="rId2"/>
    <p:sldId id="258" r:id="rId3"/>
    <p:sldId id="256" r:id="rId4"/>
    <p:sldId id="270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71" r:id="rId13"/>
    <p:sldId id="272" r:id="rId14"/>
    <p:sldId id="259" r:id="rId15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2"/>
    <p:restoredTop sz="94394"/>
  </p:normalViewPr>
  <p:slideViewPr>
    <p:cSldViewPr snapToGrid="0" snapToObjects="1">
      <p:cViewPr>
        <p:scale>
          <a:sx n="71" d="100"/>
          <a:sy n="71" d="100"/>
        </p:scale>
        <p:origin x="-680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95E6-FE7E-0A45-AEE5-9694AAB705BF}" type="datetimeFigureOut">
              <a:rPr lang="es-ES_tradnl" smtClean="0"/>
              <a:t>5/7/19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59C0-7179-D54A-8B63-DCD788E8755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5200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95E6-FE7E-0A45-AEE5-9694AAB705BF}" type="datetimeFigureOut">
              <a:rPr lang="es-ES_tradnl" smtClean="0"/>
              <a:t>5/7/19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59C0-7179-D54A-8B63-DCD788E8755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63278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95E6-FE7E-0A45-AEE5-9694AAB705BF}" type="datetimeFigureOut">
              <a:rPr lang="es-ES_tradnl" smtClean="0"/>
              <a:t>5/7/19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59C0-7179-D54A-8B63-DCD788E8755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12694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95E6-FE7E-0A45-AEE5-9694AAB705BF}" type="datetimeFigureOut">
              <a:rPr lang="es-ES_tradnl" smtClean="0"/>
              <a:t>5/7/19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59C0-7179-D54A-8B63-DCD788E8755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78999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95E6-FE7E-0A45-AEE5-9694AAB705BF}" type="datetimeFigureOut">
              <a:rPr lang="es-ES_tradnl" smtClean="0"/>
              <a:t>5/7/19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59C0-7179-D54A-8B63-DCD788E8755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0879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95E6-FE7E-0A45-AEE5-9694AAB705BF}" type="datetimeFigureOut">
              <a:rPr lang="es-ES_tradnl" smtClean="0"/>
              <a:t>5/7/19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59C0-7179-D54A-8B63-DCD788E8755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80062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95E6-FE7E-0A45-AEE5-9694AAB705BF}" type="datetimeFigureOut">
              <a:rPr lang="es-ES_tradnl" smtClean="0"/>
              <a:t>5/7/19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59C0-7179-D54A-8B63-DCD788E8755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2511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95E6-FE7E-0A45-AEE5-9694AAB705BF}" type="datetimeFigureOut">
              <a:rPr lang="es-ES_tradnl" smtClean="0"/>
              <a:t>5/7/19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59C0-7179-D54A-8B63-DCD788E8755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2933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95E6-FE7E-0A45-AEE5-9694AAB705BF}" type="datetimeFigureOut">
              <a:rPr lang="es-ES_tradnl" smtClean="0"/>
              <a:t>5/7/19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59C0-7179-D54A-8B63-DCD788E8755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76659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95E6-FE7E-0A45-AEE5-9694AAB705BF}" type="datetimeFigureOut">
              <a:rPr lang="es-ES_tradnl" smtClean="0"/>
              <a:t>5/7/19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59C0-7179-D54A-8B63-DCD788E8755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8114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95E6-FE7E-0A45-AEE5-9694AAB705BF}" type="datetimeFigureOut">
              <a:rPr lang="es-ES_tradnl" smtClean="0"/>
              <a:t>5/7/19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59C0-7179-D54A-8B63-DCD788E8755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8444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A95E6-FE7E-0A45-AEE5-9694AAB705BF}" type="datetimeFigureOut">
              <a:rPr lang="es-ES_tradnl" smtClean="0"/>
              <a:t>5/7/19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559C0-7179-D54A-8B63-DCD788E8755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587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036" y="1792940"/>
            <a:ext cx="2549119" cy="120127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948" y="3199653"/>
            <a:ext cx="4974840" cy="178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29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94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10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74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1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666" y="2812740"/>
            <a:ext cx="4844668" cy="94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96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9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16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72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8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43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72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0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Macintosh PowerPoint</Application>
  <PresentationFormat>Personalizado</PresentationFormat>
  <Paragraphs>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natalia colantonio</cp:lastModifiedBy>
  <cp:revision>14</cp:revision>
  <dcterms:created xsi:type="dcterms:W3CDTF">2019-06-26T10:37:52Z</dcterms:created>
  <dcterms:modified xsi:type="dcterms:W3CDTF">2019-07-05T15:43:48Z</dcterms:modified>
</cp:coreProperties>
</file>