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0" r:id="rId2"/>
    <p:sldId id="282" r:id="rId3"/>
    <p:sldId id="284" r:id="rId4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22"/>
    <p:restoredTop sz="94394"/>
  </p:normalViewPr>
  <p:slideViewPr>
    <p:cSldViewPr snapToGrid="0" snapToObjects="1">
      <p:cViewPr>
        <p:scale>
          <a:sx n="71" d="100"/>
          <a:sy n="71" d="100"/>
        </p:scale>
        <p:origin x="-448" y="9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5200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63278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26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7899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879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0062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0251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93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665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8114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84445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A95E6-FE7E-0A45-AEE5-9694AAB705BF}" type="datetimeFigureOut">
              <a:rPr lang="es-ES_tradnl" smtClean="0"/>
              <a:t>5/7/19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559C0-7179-D54A-8B63-DCD788E8755E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87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321" y="3530659"/>
            <a:ext cx="1781416" cy="839492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002" y="4488908"/>
            <a:ext cx="2006903" cy="65475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063" y="802571"/>
            <a:ext cx="9455842" cy="184684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71" y="3649416"/>
            <a:ext cx="1781416" cy="8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16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196" y="590925"/>
            <a:ext cx="3353498" cy="320936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308" y="590925"/>
            <a:ext cx="3429218" cy="328183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6807" y="590925"/>
            <a:ext cx="3429218" cy="328183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627" y="3468596"/>
            <a:ext cx="3429217" cy="328183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342" y="3334874"/>
            <a:ext cx="3568945" cy="341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25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675" y="3377416"/>
            <a:ext cx="2165065" cy="1020287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71" y="633599"/>
            <a:ext cx="10058400" cy="1964531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209" y="3377416"/>
            <a:ext cx="2165065" cy="102028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079" y="4423252"/>
            <a:ext cx="2361676" cy="65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120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Macintosh PowerPoint</Application>
  <PresentationFormat>Personalizado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natalia colantonio</cp:lastModifiedBy>
  <cp:revision>13</cp:revision>
  <dcterms:created xsi:type="dcterms:W3CDTF">2019-06-26T10:37:52Z</dcterms:created>
  <dcterms:modified xsi:type="dcterms:W3CDTF">2019-07-05T11:48:44Z</dcterms:modified>
</cp:coreProperties>
</file>