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36000000" cx="25200000"/>
  <p:notesSz cx="6858000" cy="9144000"/>
  <p:embeddedFontLst>
    <p:embeddedFont>
      <p:font typeface="Arial Black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7937">
          <p15:clr>
            <a:srgbClr val="747775"/>
          </p15:clr>
        </p15:guide>
        <p15:guide id="2" pos="626">
          <p15:clr>
            <a:srgbClr val="747775"/>
          </p15:clr>
        </p15:guide>
        <p15:guide id="3" pos="152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937"/>
        <p:guide pos="626"/>
        <p:guide pos="152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ArialBlack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29173" y="685800"/>
            <a:ext cx="240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29173" y="685800"/>
            <a:ext cx="240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859039" y="5211374"/>
            <a:ext cx="23481900" cy="14366400"/>
          </a:xfrm>
          <a:prstGeom prst="rect">
            <a:avLst/>
          </a:prstGeom>
        </p:spPr>
        <p:txBody>
          <a:bodyPr anchorCtr="0" anchor="b" bIns="381275" lIns="381275" spcFirstLastPara="1" rIns="381275" wrap="square" tIns="381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1pPr>
            <a:lvl2pPr lvl="1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2pPr>
            <a:lvl3pPr lvl="2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3pPr>
            <a:lvl4pPr lvl="3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4pPr>
            <a:lvl5pPr lvl="4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5pPr>
            <a:lvl6pPr lvl="5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6pPr>
            <a:lvl7pPr lvl="6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7pPr>
            <a:lvl8pPr lvl="7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8pPr>
            <a:lvl9pPr lvl="8" algn="ctr">
              <a:spcBef>
                <a:spcPts val="0"/>
              </a:spcBef>
              <a:spcAft>
                <a:spcPts val="0"/>
              </a:spcAft>
              <a:buSzPts val="21686"/>
              <a:buNone/>
              <a:defRPr sz="21686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859016" y="19836395"/>
            <a:ext cx="23481900" cy="55476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859016" y="7741907"/>
            <a:ext cx="23481900" cy="13742700"/>
          </a:xfrm>
          <a:prstGeom prst="rect">
            <a:avLst/>
          </a:prstGeom>
        </p:spPr>
        <p:txBody>
          <a:bodyPr anchorCtr="0" anchor="b" bIns="381275" lIns="381275" spcFirstLastPara="1" rIns="381275" wrap="square" tIns="381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1pPr>
            <a:lvl2pPr lvl="1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2pPr>
            <a:lvl3pPr lvl="2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3pPr>
            <a:lvl4pPr lvl="3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4pPr>
            <a:lvl5pPr lvl="4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5pPr>
            <a:lvl6pPr lvl="5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6pPr>
            <a:lvl7pPr lvl="6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7pPr>
            <a:lvl8pPr lvl="7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8pPr>
            <a:lvl9pPr lvl="8" algn="ctr">
              <a:spcBef>
                <a:spcPts val="0"/>
              </a:spcBef>
              <a:spcAft>
                <a:spcPts val="0"/>
              </a:spcAft>
              <a:buSzPts val="50044"/>
              <a:buNone/>
              <a:defRPr sz="5004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859016" y="22062817"/>
            <a:ext cx="23481900" cy="91044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705267" lvl="0" marL="457200" algn="ctr">
              <a:spcBef>
                <a:spcPts val="0"/>
              </a:spcBef>
              <a:spcAft>
                <a:spcPts val="0"/>
              </a:spcAft>
              <a:buSzPts val="7507"/>
              <a:buChar char="●"/>
              <a:defRPr sz="7507"/>
            </a:lvl1pPr>
            <a:lvl2pPr indent="-599341" lvl="1" marL="914400" algn="ctr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2pPr>
            <a:lvl3pPr indent="-599341" lvl="2" marL="1371600" algn="ctr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3pPr>
            <a:lvl4pPr indent="-599341" lvl="3" marL="1828800" algn="ctr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4pPr>
            <a:lvl5pPr indent="-599341" lvl="4" marL="2286000" algn="ctr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5pPr>
            <a:lvl6pPr indent="-599341" lvl="5" marL="2743200" algn="ctr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6pPr>
            <a:lvl7pPr indent="-599341" lvl="6" marL="3200400" algn="ctr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7pPr>
            <a:lvl8pPr indent="-599341" lvl="7" marL="3657600" algn="ctr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8pPr>
            <a:lvl9pPr indent="-599341" lvl="8" marL="4114800" algn="ctr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859016" y="15054068"/>
            <a:ext cx="23481900" cy="58920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1pPr>
            <a:lvl2pPr lvl="1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2pPr>
            <a:lvl3pPr lvl="2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3pPr>
            <a:lvl4pPr lvl="3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4pPr>
            <a:lvl5pPr lvl="4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5pPr>
            <a:lvl6pPr lvl="5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6pPr>
            <a:lvl7pPr lvl="6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7pPr>
            <a:lvl8pPr lvl="7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8pPr>
            <a:lvl9pPr lvl="8" algn="ctr">
              <a:spcBef>
                <a:spcPts val="0"/>
              </a:spcBef>
              <a:spcAft>
                <a:spcPts val="0"/>
              </a:spcAft>
              <a:buSzPts val="15013"/>
              <a:buNone/>
              <a:defRPr sz="15013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59016" y="3114786"/>
            <a:ext cx="23481900" cy="40083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1pPr>
            <a:lvl2pPr lvl="1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2pPr>
            <a:lvl3pPr lvl="2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3pPr>
            <a:lvl4pPr lvl="3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4pPr>
            <a:lvl5pPr lvl="4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5pPr>
            <a:lvl6pPr lvl="5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6pPr>
            <a:lvl7pPr lvl="6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7pPr>
            <a:lvl8pPr lvl="7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8pPr>
            <a:lvl9pPr lvl="8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59016" y="8066317"/>
            <a:ext cx="23481900" cy="239118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705267" lvl="0" marL="457200">
              <a:spcBef>
                <a:spcPts val="0"/>
              </a:spcBef>
              <a:spcAft>
                <a:spcPts val="0"/>
              </a:spcAft>
              <a:buSzPts val="7507"/>
              <a:buChar char="●"/>
              <a:defRPr sz="7507"/>
            </a:lvl1pPr>
            <a:lvl2pPr indent="-599341" lvl="1" marL="9144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2pPr>
            <a:lvl3pPr indent="-599341" lvl="2" marL="13716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3pPr>
            <a:lvl4pPr indent="-599341" lvl="3" marL="18288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4pPr>
            <a:lvl5pPr indent="-599341" lvl="4" marL="22860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5pPr>
            <a:lvl6pPr indent="-599341" lvl="5" marL="27432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6pPr>
            <a:lvl7pPr indent="-599341" lvl="6" marL="32004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7pPr>
            <a:lvl8pPr indent="-599341" lvl="7" marL="36576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8pPr>
            <a:lvl9pPr indent="-599341" lvl="8" marL="41148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59016" y="3114786"/>
            <a:ext cx="23481900" cy="40083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1pPr>
            <a:lvl2pPr lvl="1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2pPr>
            <a:lvl3pPr lvl="2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3pPr>
            <a:lvl4pPr lvl="3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4pPr>
            <a:lvl5pPr lvl="4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5pPr>
            <a:lvl6pPr lvl="5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6pPr>
            <a:lvl7pPr lvl="6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7pPr>
            <a:lvl8pPr lvl="7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8pPr>
            <a:lvl9pPr lvl="8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59016" y="8066317"/>
            <a:ext cx="11023200" cy="239118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599341" lvl="0" marL="4572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1pPr>
            <a:lvl2pPr indent="-546377" lvl="1" marL="9144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2pPr>
            <a:lvl3pPr indent="-546377" lvl="2" marL="13716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3pPr>
            <a:lvl4pPr indent="-546377" lvl="3" marL="18288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4pPr>
            <a:lvl5pPr indent="-546377" lvl="4" marL="22860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5pPr>
            <a:lvl6pPr indent="-546377" lvl="5" marL="27432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6pPr>
            <a:lvl7pPr indent="-546377" lvl="6" marL="32004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7pPr>
            <a:lvl8pPr indent="-546377" lvl="7" marL="36576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8pPr>
            <a:lvl9pPr indent="-546377" lvl="8" marL="41148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3317638" y="8066317"/>
            <a:ext cx="11023200" cy="239118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599341" lvl="0" marL="4572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1pPr>
            <a:lvl2pPr indent="-546377" lvl="1" marL="9144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2pPr>
            <a:lvl3pPr indent="-546377" lvl="2" marL="13716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3pPr>
            <a:lvl4pPr indent="-546377" lvl="3" marL="18288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4pPr>
            <a:lvl5pPr indent="-546377" lvl="4" marL="22860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5pPr>
            <a:lvl6pPr indent="-546377" lvl="5" marL="27432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6pPr>
            <a:lvl7pPr indent="-546377" lvl="6" marL="32004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7pPr>
            <a:lvl8pPr indent="-546377" lvl="7" marL="36576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8pPr>
            <a:lvl9pPr indent="-546377" lvl="8" marL="41148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59016" y="3114786"/>
            <a:ext cx="23481900" cy="40083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1pPr>
            <a:lvl2pPr lvl="1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2pPr>
            <a:lvl3pPr lvl="2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3pPr>
            <a:lvl4pPr lvl="3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4pPr>
            <a:lvl5pPr lvl="4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5pPr>
            <a:lvl6pPr lvl="5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6pPr>
            <a:lvl7pPr lvl="6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7pPr>
            <a:lvl8pPr lvl="7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8pPr>
            <a:lvl9pPr lvl="8">
              <a:spcBef>
                <a:spcPts val="0"/>
              </a:spcBef>
              <a:spcAft>
                <a:spcPts val="0"/>
              </a:spcAft>
              <a:buSzPts val="11677"/>
              <a:buNone/>
              <a:defRPr sz="11677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859016" y="3888714"/>
            <a:ext cx="7738500" cy="5289300"/>
          </a:xfrm>
          <a:prstGeom prst="rect">
            <a:avLst/>
          </a:prstGeom>
        </p:spPr>
        <p:txBody>
          <a:bodyPr anchorCtr="0" anchor="b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1pPr>
            <a:lvl2pPr lvl="1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2pPr>
            <a:lvl3pPr lvl="2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3pPr>
            <a:lvl4pPr lvl="3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4pPr>
            <a:lvl5pPr lvl="4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5pPr>
            <a:lvl6pPr lvl="5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6pPr>
            <a:lvl7pPr lvl="6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7pPr>
            <a:lvl8pPr lvl="7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8pPr>
            <a:lvl9pPr lvl="8">
              <a:spcBef>
                <a:spcPts val="0"/>
              </a:spcBef>
              <a:spcAft>
                <a:spcPts val="0"/>
              </a:spcAft>
              <a:buSzPts val="10009"/>
              <a:buNone/>
              <a:defRPr sz="10009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859016" y="9725984"/>
            <a:ext cx="7738500" cy="222531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546377" lvl="0" marL="4572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1pPr>
            <a:lvl2pPr indent="-546377" lvl="1" marL="9144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2pPr>
            <a:lvl3pPr indent="-546377" lvl="2" marL="13716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3pPr>
            <a:lvl4pPr indent="-546377" lvl="3" marL="18288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4pPr>
            <a:lvl5pPr indent="-546377" lvl="4" marL="22860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5pPr>
            <a:lvl6pPr indent="-546377" lvl="5" marL="27432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6pPr>
            <a:lvl7pPr indent="-546377" lvl="6" marL="3200400">
              <a:spcBef>
                <a:spcPts val="0"/>
              </a:spcBef>
              <a:spcAft>
                <a:spcPts val="0"/>
              </a:spcAft>
              <a:buSzPts val="5004"/>
              <a:buChar char="●"/>
              <a:defRPr sz="5004"/>
            </a:lvl7pPr>
            <a:lvl8pPr indent="-546377" lvl="7" marL="3657600">
              <a:spcBef>
                <a:spcPts val="0"/>
              </a:spcBef>
              <a:spcAft>
                <a:spcPts val="0"/>
              </a:spcAft>
              <a:buSzPts val="5004"/>
              <a:buChar char="○"/>
              <a:defRPr sz="5004"/>
            </a:lvl8pPr>
            <a:lvl9pPr indent="-546377" lvl="8" marL="4114800">
              <a:spcBef>
                <a:spcPts val="0"/>
              </a:spcBef>
              <a:spcAft>
                <a:spcPts val="0"/>
              </a:spcAft>
              <a:buSzPts val="5004"/>
              <a:buChar char="■"/>
              <a:defRPr sz="5004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351083" y="3150656"/>
            <a:ext cx="17549100" cy="286320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1pPr>
            <a:lvl2pPr lvl="1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2pPr>
            <a:lvl3pPr lvl="2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3pPr>
            <a:lvl4pPr lvl="3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4pPr>
            <a:lvl5pPr lvl="4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5pPr>
            <a:lvl6pPr lvl="5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6pPr>
            <a:lvl7pPr lvl="6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7pPr>
            <a:lvl8pPr lvl="7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8pPr>
            <a:lvl9pPr lvl="8">
              <a:spcBef>
                <a:spcPts val="0"/>
              </a:spcBef>
              <a:spcAft>
                <a:spcPts val="0"/>
              </a:spcAft>
              <a:buSzPts val="20018"/>
              <a:buNone/>
              <a:defRPr sz="20018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600000" y="-875"/>
            <a:ext cx="12600000" cy="360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81275" lIns="381275" spcFirstLastPara="1" rIns="381275" wrap="square" tIns="381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731693" y="8631146"/>
            <a:ext cx="11148300" cy="10374900"/>
          </a:xfrm>
          <a:prstGeom prst="rect">
            <a:avLst/>
          </a:prstGeom>
        </p:spPr>
        <p:txBody>
          <a:bodyPr anchorCtr="0" anchor="b" bIns="381275" lIns="381275" spcFirstLastPara="1" rIns="381275" wrap="square" tIns="381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1pPr>
            <a:lvl2pPr lvl="1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2pPr>
            <a:lvl3pPr lvl="2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3pPr>
            <a:lvl4pPr lvl="3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4pPr>
            <a:lvl5pPr lvl="4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5pPr>
            <a:lvl6pPr lvl="5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6pPr>
            <a:lvl7pPr lvl="6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7pPr>
            <a:lvl8pPr lvl="7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8pPr>
            <a:lvl9pPr lvl="8" algn="ctr">
              <a:spcBef>
                <a:spcPts val="0"/>
              </a:spcBef>
              <a:spcAft>
                <a:spcPts val="0"/>
              </a:spcAft>
              <a:buSzPts val="17515"/>
              <a:buNone/>
              <a:defRPr sz="17515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731693" y="19619073"/>
            <a:ext cx="11148300" cy="8644500"/>
          </a:xfrm>
          <a:prstGeom prst="rect">
            <a:avLst/>
          </a:prstGeom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758"/>
              <a:buNone/>
              <a:defRPr sz="8758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3612795" y="5067892"/>
            <a:ext cx="10574400" cy="258624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indent="-705267" lvl="0" marL="457200">
              <a:spcBef>
                <a:spcPts val="0"/>
              </a:spcBef>
              <a:spcAft>
                <a:spcPts val="0"/>
              </a:spcAft>
              <a:buSzPts val="7507"/>
              <a:buChar char="●"/>
              <a:defRPr sz="7507"/>
            </a:lvl1pPr>
            <a:lvl2pPr indent="-599341" lvl="1" marL="9144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2pPr>
            <a:lvl3pPr indent="-599341" lvl="2" marL="13716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3pPr>
            <a:lvl4pPr indent="-599341" lvl="3" marL="18288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4pPr>
            <a:lvl5pPr indent="-599341" lvl="4" marL="22860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5pPr>
            <a:lvl6pPr indent="-599341" lvl="5" marL="27432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6pPr>
            <a:lvl7pPr indent="-599341" lvl="6" marL="3200400">
              <a:spcBef>
                <a:spcPts val="0"/>
              </a:spcBef>
              <a:spcAft>
                <a:spcPts val="0"/>
              </a:spcAft>
              <a:buSzPts val="5838"/>
              <a:buChar char="●"/>
              <a:defRPr sz="5838"/>
            </a:lvl7pPr>
            <a:lvl8pPr indent="-599341" lvl="7" marL="3657600">
              <a:spcBef>
                <a:spcPts val="0"/>
              </a:spcBef>
              <a:spcAft>
                <a:spcPts val="0"/>
              </a:spcAft>
              <a:buSzPts val="5838"/>
              <a:buChar char="○"/>
              <a:defRPr sz="5838"/>
            </a:lvl8pPr>
            <a:lvl9pPr indent="-599341" lvl="8" marL="4114800">
              <a:spcBef>
                <a:spcPts val="0"/>
              </a:spcBef>
              <a:spcAft>
                <a:spcPts val="0"/>
              </a:spcAft>
              <a:buSzPts val="5838"/>
              <a:buChar char="■"/>
              <a:defRPr sz="5838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59016" y="29610324"/>
            <a:ext cx="16532100" cy="42351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7"/>
              <a:buNone/>
              <a:defRPr sz="7507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>
              <a:buNone/>
              <a:defRPr sz="4170"/>
            </a:lvl1pPr>
            <a:lvl2pPr lvl="1">
              <a:buNone/>
              <a:defRPr sz="4170"/>
            </a:lvl2pPr>
            <a:lvl3pPr lvl="2">
              <a:buNone/>
              <a:defRPr sz="4170"/>
            </a:lvl3pPr>
            <a:lvl4pPr lvl="3">
              <a:buNone/>
              <a:defRPr sz="4170"/>
            </a:lvl4pPr>
            <a:lvl5pPr lvl="4">
              <a:buNone/>
              <a:defRPr sz="4170"/>
            </a:lvl5pPr>
            <a:lvl6pPr lvl="5">
              <a:buNone/>
              <a:defRPr sz="4170"/>
            </a:lvl6pPr>
            <a:lvl7pPr lvl="6">
              <a:buNone/>
              <a:defRPr sz="4170"/>
            </a:lvl7pPr>
            <a:lvl8pPr lvl="7">
              <a:buNone/>
              <a:defRPr sz="4170"/>
            </a:lvl8pPr>
            <a:lvl9pPr lvl="8">
              <a:buNone/>
              <a:defRPr sz="417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9016" y="3114786"/>
            <a:ext cx="234819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275" lIns="381275" spcFirstLastPara="1" rIns="381275" wrap="square" tIns="38127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77"/>
              <a:buNone/>
              <a:defRPr sz="11677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9016" y="8066317"/>
            <a:ext cx="23481900" cy="239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81275" lIns="381275" spcFirstLastPara="1" rIns="381275" wrap="square" tIns="381275">
            <a:normAutofit/>
          </a:bodyPr>
          <a:lstStyle>
            <a:lvl1pPr indent="-705267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507"/>
              <a:buChar char="●"/>
              <a:defRPr sz="7507">
                <a:solidFill>
                  <a:schemeClr val="dk2"/>
                </a:solidFill>
              </a:defRPr>
            </a:lvl1pPr>
            <a:lvl2pPr indent="-599341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○"/>
              <a:defRPr sz="5838">
                <a:solidFill>
                  <a:schemeClr val="dk2"/>
                </a:solidFill>
              </a:defRPr>
            </a:lvl2pPr>
            <a:lvl3pPr indent="-599341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■"/>
              <a:defRPr sz="5838">
                <a:solidFill>
                  <a:schemeClr val="dk2"/>
                </a:solidFill>
              </a:defRPr>
            </a:lvl3pPr>
            <a:lvl4pPr indent="-599341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●"/>
              <a:defRPr sz="5838">
                <a:solidFill>
                  <a:schemeClr val="dk2"/>
                </a:solidFill>
              </a:defRPr>
            </a:lvl4pPr>
            <a:lvl5pPr indent="-599341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○"/>
              <a:defRPr sz="5838">
                <a:solidFill>
                  <a:schemeClr val="dk2"/>
                </a:solidFill>
              </a:defRPr>
            </a:lvl5pPr>
            <a:lvl6pPr indent="-599341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■"/>
              <a:defRPr sz="5838">
                <a:solidFill>
                  <a:schemeClr val="dk2"/>
                </a:solidFill>
              </a:defRPr>
            </a:lvl6pPr>
            <a:lvl7pPr indent="-599341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●"/>
              <a:defRPr sz="5838">
                <a:solidFill>
                  <a:schemeClr val="dk2"/>
                </a:solidFill>
              </a:defRPr>
            </a:lvl7pPr>
            <a:lvl8pPr indent="-599341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○"/>
              <a:defRPr sz="5838">
                <a:solidFill>
                  <a:schemeClr val="dk2"/>
                </a:solidFill>
              </a:defRPr>
            </a:lvl8pPr>
            <a:lvl9pPr indent="-599341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838"/>
              <a:buChar char="■"/>
              <a:defRPr sz="5838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23349293" y="32638438"/>
            <a:ext cx="1512300" cy="275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81275" lIns="381275" spcFirstLastPara="1" rIns="381275" wrap="square" tIns="381275">
            <a:normAutofit/>
          </a:bodyPr>
          <a:lstStyle>
            <a:lvl1pPr lvl="0" algn="r">
              <a:buNone/>
              <a:defRPr sz="4170">
                <a:solidFill>
                  <a:schemeClr val="dk2"/>
                </a:solidFill>
              </a:defRPr>
            </a:lvl1pPr>
            <a:lvl2pPr lvl="1" algn="r">
              <a:buNone/>
              <a:defRPr sz="4170">
                <a:solidFill>
                  <a:schemeClr val="dk2"/>
                </a:solidFill>
              </a:defRPr>
            </a:lvl2pPr>
            <a:lvl3pPr lvl="2" algn="r">
              <a:buNone/>
              <a:defRPr sz="4170">
                <a:solidFill>
                  <a:schemeClr val="dk2"/>
                </a:solidFill>
              </a:defRPr>
            </a:lvl3pPr>
            <a:lvl4pPr lvl="3" algn="r">
              <a:buNone/>
              <a:defRPr sz="4170">
                <a:solidFill>
                  <a:schemeClr val="dk2"/>
                </a:solidFill>
              </a:defRPr>
            </a:lvl4pPr>
            <a:lvl5pPr lvl="4" algn="r">
              <a:buNone/>
              <a:defRPr sz="4170">
                <a:solidFill>
                  <a:schemeClr val="dk2"/>
                </a:solidFill>
              </a:defRPr>
            </a:lvl5pPr>
            <a:lvl6pPr lvl="5" algn="r">
              <a:buNone/>
              <a:defRPr sz="4170">
                <a:solidFill>
                  <a:schemeClr val="dk2"/>
                </a:solidFill>
              </a:defRPr>
            </a:lvl6pPr>
            <a:lvl7pPr lvl="6" algn="r">
              <a:buNone/>
              <a:defRPr sz="4170">
                <a:solidFill>
                  <a:schemeClr val="dk2"/>
                </a:solidFill>
              </a:defRPr>
            </a:lvl7pPr>
            <a:lvl8pPr lvl="7" algn="r">
              <a:buNone/>
              <a:defRPr sz="4170">
                <a:solidFill>
                  <a:schemeClr val="dk2"/>
                </a:solidFill>
              </a:defRPr>
            </a:lvl8pPr>
            <a:lvl9pPr lvl="8" algn="r">
              <a:buNone/>
              <a:defRPr sz="417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ie-poster-0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928050"/>
            <a:ext cx="25200000" cy="21656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89475" y="2178950"/>
            <a:ext cx="22973700" cy="5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507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994225" y="4168425"/>
            <a:ext cx="23230800" cy="23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4800">
                <a:solidFill>
                  <a:srgbClr val="252626"/>
                </a:solidFill>
                <a:latin typeface="Arial Black"/>
                <a:ea typeface="Arial Black"/>
                <a:cs typeface="Arial Black"/>
                <a:sym typeface="Arial Black"/>
              </a:rPr>
              <a:t>Título del trabajo, Arial Black 48, alineación centrada, no exceder las 20 palabras</a:t>
            </a:r>
            <a:endParaRPr sz="48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57" name="Google Shape;57;p13" title="encabeado-0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7300"/>
            <a:ext cx="25200000" cy="360526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4080325" y="34213800"/>
            <a:ext cx="136362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>
                <a:solidFill>
                  <a:srgbClr val="252626"/>
                </a:solidFill>
                <a:latin typeface="Arial Black"/>
                <a:ea typeface="Arial Black"/>
                <a:cs typeface="Arial Black"/>
                <a:sym typeface="Arial Black"/>
              </a:rPr>
              <a:t>Autores: APELLIDOS, NOMBRES;  (Arial Black 25)</a:t>
            </a:r>
            <a:endParaRPr sz="25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061275" y="35433000"/>
            <a:ext cx="65685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252626"/>
                </a:solidFill>
              </a:rPr>
              <a:t>E-mail: Autor Principal,  (Arial Bold 22)</a:t>
            </a:r>
            <a:endParaRPr b="1" sz="2200">
              <a:solidFill>
                <a:srgbClr val="25262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7868900" y="34213800"/>
            <a:ext cx="46737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solidFill>
                  <a:srgbClr val="252626"/>
                </a:solidFill>
                <a:latin typeface="Arial Black"/>
                <a:ea typeface="Arial Black"/>
                <a:cs typeface="Arial Black"/>
                <a:sym typeface="Arial Black"/>
              </a:rPr>
              <a:t>Institución</a:t>
            </a:r>
            <a:r>
              <a:rPr lang="es" sz="2200">
                <a:solidFill>
                  <a:srgbClr val="252626"/>
                </a:solidFill>
                <a:latin typeface="Arial Black"/>
                <a:ea typeface="Arial Black"/>
                <a:cs typeface="Arial Black"/>
                <a:sym typeface="Arial Black"/>
              </a:rPr>
              <a:t>  (Arial Black 22)</a:t>
            </a:r>
            <a:endParaRPr sz="22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289375" y="34467873"/>
            <a:ext cx="16536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A</a:t>
            </a:r>
            <a:endParaRPr sz="9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118175" y="34467873"/>
            <a:ext cx="1653600" cy="1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9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9601200" y="35433000"/>
            <a:ext cx="78741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200">
                <a:solidFill>
                  <a:srgbClr val="252626"/>
                </a:solidFill>
              </a:rPr>
              <a:t>CIUDAD / PAÍS procedencia de los autores (Arial Bold 22)</a:t>
            </a:r>
            <a:endParaRPr b="1" sz="2200">
              <a:solidFill>
                <a:srgbClr val="252626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25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