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Exo 2 Black"/>
      <p:bold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hVu9bQqA9d/9Fm8leTkHTnaiTFe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3" name="Cuenta Microsoft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Exo2Black-boldItalic.fntdata"/><Relationship Id="rId9" Type="http://schemas.openxmlformats.org/officeDocument/2006/relationships/font" Target="fonts/Exo2Blac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6-04T19:43:43.184">
    <p:pos x="1685" y="3878"/>
    <p:text>Area de interes: A, B, ó C
Eje tematico: 1, 2, 3, 4, 5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_OJ6Ut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6-06-04T19:43:43.184">
    <p:pos x="1685" y="3878"/>
    <p:text>Area de interes: A, B, ó C
Eje tematico: 1, 2, 3, 4, 5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_OJ6Utw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6-06-04T19:43:43.184">
    <p:pos x="1685" y="3878"/>
    <p:text>Area de interes: A, B, ó C
Eje tematico: 1, 2, 3, 4, 5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_5IfJJI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2.xml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3.xml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flipH="1">
            <a:off x="6371921" y="315686"/>
            <a:ext cx="5696348" cy="5541907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1DA29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775" y="235281"/>
            <a:ext cx="5941530" cy="445646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/>
          <p:nvPr/>
        </p:nvSpPr>
        <p:spPr>
          <a:xfrm>
            <a:off x="108642" y="6156356"/>
            <a:ext cx="11959627" cy="588476"/>
          </a:xfrm>
          <a:prstGeom prst="roundRect">
            <a:avLst>
              <a:gd fmla="val 16667" name="adj"/>
            </a:avLst>
          </a:prstGeom>
          <a:solidFill>
            <a:srgbClr val="1DA29C">
              <a:alpha val="1019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7283" y="6218160"/>
            <a:ext cx="1339914" cy="5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1557197" y="6156356"/>
            <a:ext cx="1117056" cy="58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AR" sz="3200" u="none" cap="none" strike="noStrike">
                <a:solidFill>
                  <a:schemeClr val="dk1"/>
                </a:solidFill>
                <a:latin typeface="Exo 2 Black"/>
                <a:ea typeface="Exo 2 Black"/>
                <a:cs typeface="Exo 2 Black"/>
                <a:sym typeface="Exo 2 Black"/>
              </a:rPr>
              <a:t>A - 1</a:t>
            </a:r>
            <a:endParaRPr b="1" i="0" sz="3200" u="none" cap="none" strike="noStrike">
              <a:solidFill>
                <a:schemeClr val="dk1"/>
              </a:solidFill>
              <a:latin typeface="Exo 2 Black"/>
              <a:ea typeface="Exo 2 Black"/>
              <a:cs typeface="Exo 2 Black"/>
              <a:sym typeface="Exo 2 Black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97086" y="6241312"/>
            <a:ext cx="2364775" cy="46187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6647403" y="1741019"/>
            <a:ext cx="5145386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AREA: (Arial 25)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 TEMÁTICO:(Arial 25)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TITULO DE LA PONENCIA: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(Arial Black 25)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2674252" y="6203115"/>
            <a:ext cx="6595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Institución: (Arial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b="1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APELLIDOS, NOMBRES;  </a:t>
            </a: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(Arial Black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108642" y="6156356"/>
            <a:ext cx="11959627" cy="588476"/>
          </a:xfrm>
          <a:prstGeom prst="roundRect">
            <a:avLst>
              <a:gd fmla="val 16667" name="adj"/>
            </a:avLst>
          </a:prstGeom>
          <a:solidFill>
            <a:srgbClr val="1DA29C">
              <a:alpha val="1019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283" y="6218160"/>
            <a:ext cx="1339914" cy="5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1557197" y="6156356"/>
            <a:ext cx="1117056" cy="58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AR" sz="3200" u="none" cap="none" strike="noStrike">
                <a:solidFill>
                  <a:schemeClr val="dk1"/>
                </a:solidFill>
                <a:latin typeface="Exo 2 Black"/>
                <a:ea typeface="Exo 2 Black"/>
                <a:cs typeface="Exo 2 Black"/>
                <a:sym typeface="Exo 2 Black"/>
              </a:rPr>
              <a:t>A - 1</a:t>
            </a:r>
            <a:endParaRPr b="1" i="0" sz="3200" u="none" cap="none" strike="noStrike">
              <a:solidFill>
                <a:schemeClr val="dk1"/>
              </a:solidFill>
              <a:latin typeface="Exo 2 Black"/>
              <a:ea typeface="Exo 2 Black"/>
              <a:cs typeface="Exo 2 Black"/>
              <a:sym typeface="Exo 2 Black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97086" y="6241312"/>
            <a:ext cx="2364775" cy="46187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/>
          <p:nvPr/>
        </p:nvSpPr>
        <p:spPr>
          <a:xfrm>
            <a:off x="2674252" y="6203115"/>
            <a:ext cx="6595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Institución: (Arial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b="1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APELLIDOS, NOMBRES;  </a:t>
            </a: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(Arial Black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 flipH="1">
            <a:off x="6371921" y="315686"/>
            <a:ext cx="5696348" cy="5541907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1DA29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775" y="235281"/>
            <a:ext cx="5941530" cy="445646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/>
          <p:nvPr/>
        </p:nvSpPr>
        <p:spPr>
          <a:xfrm>
            <a:off x="108642" y="6156356"/>
            <a:ext cx="11959627" cy="588476"/>
          </a:xfrm>
          <a:prstGeom prst="roundRect">
            <a:avLst>
              <a:gd fmla="val 16667" name="adj"/>
            </a:avLst>
          </a:prstGeom>
          <a:solidFill>
            <a:srgbClr val="1DA29C">
              <a:alpha val="1019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7283" y="6218160"/>
            <a:ext cx="1339914" cy="5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/>
          <p:nvPr/>
        </p:nvSpPr>
        <p:spPr>
          <a:xfrm>
            <a:off x="1557197" y="6156356"/>
            <a:ext cx="1117056" cy="58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AR" sz="3200" u="none" cap="none" strike="noStrike">
                <a:solidFill>
                  <a:schemeClr val="dk1"/>
                </a:solidFill>
                <a:latin typeface="Exo 2 Black"/>
                <a:ea typeface="Exo 2 Black"/>
                <a:cs typeface="Exo 2 Black"/>
                <a:sym typeface="Exo 2 Black"/>
              </a:rPr>
              <a:t>A - 1</a:t>
            </a:r>
            <a:endParaRPr b="1" i="0" sz="3200" u="none" cap="none" strike="noStrike">
              <a:solidFill>
                <a:schemeClr val="dk1"/>
              </a:solidFill>
              <a:latin typeface="Exo 2 Black"/>
              <a:ea typeface="Exo 2 Black"/>
              <a:cs typeface="Exo 2 Black"/>
              <a:sym typeface="Exo 2 Black"/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97086" y="6241312"/>
            <a:ext cx="2364775" cy="46187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/>
          <p:nvPr/>
        </p:nvSpPr>
        <p:spPr>
          <a:xfrm>
            <a:off x="6647403" y="1741019"/>
            <a:ext cx="5145386" cy="2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TITULO DE LA PONENCIA: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s-AR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(Arial Black 25)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A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 contacto autoría principal: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A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(Arial Black 18)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2674252" y="6203115"/>
            <a:ext cx="6595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Institución: (Arial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b="1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APELLIDOS, NOMBRES;  </a:t>
            </a:r>
            <a:r>
              <a:rPr b="0" i="0" lang="es-A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(Arial Black 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15"/>
          <p:cNvGrpSpPr/>
          <p:nvPr/>
        </p:nvGrpSpPr>
        <p:grpSpPr>
          <a:xfrm>
            <a:off x="8296159" y="3780455"/>
            <a:ext cx="1947452" cy="1822577"/>
            <a:chOff x="-1" y="0"/>
            <a:chExt cx="2252549" cy="2230244"/>
          </a:xfrm>
        </p:grpSpPr>
        <p:sp>
          <p:nvSpPr>
            <p:cNvPr id="114" name="Google Shape;114;p15"/>
            <p:cNvSpPr/>
            <p:nvPr/>
          </p:nvSpPr>
          <p:spPr>
            <a:xfrm>
              <a:off x="-1" y="0"/>
              <a:ext cx="2252549" cy="2230244"/>
            </a:xfrm>
            <a:prstGeom prst="rect">
              <a:avLst/>
            </a:prstGeom>
            <a:solidFill>
              <a:srgbClr val="FFFFFF"/>
            </a:solidFill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5"/>
            <p:cNvSpPr txBox="1"/>
            <p:nvPr/>
          </p:nvSpPr>
          <p:spPr>
            <a:xfrm>
              <a:off x="52069" y="656478"/>
              <a:ext cx="2148300" cy="90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A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Insertar QR,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A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 enlace al trabajo presentado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2026-06-04T19:27:01Z</dcterms:created>
  <dc:creator>Cuenta Microsoft</dc:creator>
</cp:coreProperties>
</file>